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D2638-E39B-494B-93FA-E7F0C1FE9D3B}" type="datetimeFigureOut">
              <a:rPr lang="es-CL" smtClean="0"/>
              <a:t>09-06-2016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56871-5EF4-4D5E-B752-3CE5A10CD76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67051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D2638-E39B-494B-93FA-E7F0C1FE9D3B}" type="datetimeFigureOut">
              <a:rPr lang="es-CL" smtClean="0"/>
              <a:t>09-06-2016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56871-5EF4-4D5E-B752-3CE5A10CD76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87996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D2638-E39B-494B-93FA-E7F0C1FE9D3B}" type="datetimeFigureOut">
              <a:rPr lang="es-CL" smtClean="0"/>
              <a:t>09-06-2016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56871-5EF4-4D5E-B752-3CE5A10CD76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06479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D2638-E39B-494B-93FA-E7F0C1FE9D3B}" type="datetimeFigureOut">
              <a:rPr lang="es-CL" smtClean="0"/>
              <a:t>09-06-2016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56871-5EF4-4D5E-B752-3CE5A10CD76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8956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D2638-E39B-494B-93FA-E7F0C1FE9D3B}" type="datetimeFigureOut">
              <a:rPr lang="es-CL" smtClean="0"/>
              <a:t>09-06-2016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56871-5EF4-4D5E-B752-3CE5A10CD76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95355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D2638-E39B-494B-93FA-E7F0C1FE9D3B}" type="datetimeFigureOut">
              <a:rPr lang="es-CL" smtClean="0"/>
              <a:t>09-06-2016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56871-5EF4-4D5E-B752-3CE5A10CD76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6924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D2638-E39B-494B-93FA-E7F0C1FE9D3B}" type="datetimeFigureOut">
              <a:rPr lang="es-CL" smtClean="0"/>
              <a:t>09-06-2016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56871-5EF4-4D5E-B752-3CE5A10CD76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617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D2638-E39B-494B-93FA-E7F0C1FE9D3B}" type="datetimeFigureOut">
              <a:rPr lang="es-CL" smtClean="0"/>
              <a:t>09-06-2016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56871-5EF4-4D5E-B752-3CE5A10CD76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1649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D2638-E39B-494B-93FA-E7F0C1FE9D3B}" type="datetimeFigureOut">
              <a:rPr lang="es-CL" smtClean="0"/>
              <a:t>09-06-2016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56871-5EF4-4D5E-B752-3CE5A10CD76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8422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D2638-E39B-494B-93FA-E7F0C1FE9D3B}" type="datetimeFigureOut">
              <a:rPr lang="es-CL" smtClean="0"/>
              <a:t>09-06-2016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56871-5EF4-4D5E-B752-3CE5A10CD76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54593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D2638-E39B-494B-93FA-E7F0C1FE9D3B}" type="datetimeFigureOut">
              <a:rPr lang="es-CL" smtClean="0"/>
              <a:t>09-06-2016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56871-5EF4-4D5E-B752-3CE5A10CD76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72028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D2638-E39B-494B-93FA-E7F0C1FE9D3B}" type="datetimeFigureOut">
              <a:rPr lang="es-CL" smtClean="0"/>
              <a:t>09-06-2016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56871-5EF4-4D5E-B752-3CE5A10CD76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03207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7 Imagen" descr="11 AGOSTO 2015 025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8640"/>
            <a:ext cx="8496944" cy="6120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67977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Banco de Chile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Nelson Alejandro Garcia Diaz</dc:creator>
  <cp:lastModifiedBy>Luffi</cp:lastModifiedBy>
  <cp:revision>1</cp:revision>
  <dcterms:created xsi:type="dcterms:W3CDTF">2016-06-15T22:01:18Z</dcterms:created>
  <dcterms:modified xsi:type="dcterms:W3CDTF">2016-06-09T10:20:17Z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0662e617-e8a5-4ffa-89c0-af49c4d26288</vt:lpwstr>
  </property>
  <property fmtid="{D5CDD505-2E9C-101B-9397-08002B2CF9AE}" pid="3" name="Clasificacion">
    <vt:lpwstr>Interna</vt:lpwstr>
  </property>
</Properties>
</file>