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459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606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07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694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224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93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12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424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6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92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953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031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11 AGOSTO 2015 01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6632"/>
            <a:ext cx="6696744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Banco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Alejandro Garcia Diaz</dc:creator>
  <cp:lastModifiedBy>Luffi</cp:lastModifiedBy>
  <cp:revision>1</cp:revision>
  <dcterms:created xsi:type="dcterms:W3CDTF">2016-06-15T22:02:26Z</dcterms:created>
  <dcterms:modified xsi:type="dcterms:W3CDTF">2016-06-09T10:21:14Z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05a632e9-bc2e-4039-b905-0a093f26323b</vt:lpwstr>
  </property>
  <property fmtid="{D5CDD505-2E9C-101B-9397-08002B2CF9AE}" pid="3" name="Clasificacion">
    <vt:lpwstr>Interna</vt:lpwstr>
  </property>
</Properties>
</file>