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459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606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07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694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224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793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12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424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96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892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953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86A30-5981-48E5-BA42-CC21354C1858}" type="datetimeFigureOut">
              <a:rPr lang="es-CL" smtClean="0"/>
              <a:t>09-06-2016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138A-FDAD-401F-AAC1-1269BADF63B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031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9 Imagen" descr="11 AGOSTO 2015 03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84976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6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Banco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Alejandro Garcia Diaz</dc:creator>
  <cp:lastModifiedBy>Luffi</cp:lastModifiedBy>
  <cp:revision>3</cp:revision>
  <dcterms:created xsi:type="dcterms:W3CDTF">2016-06-15T22:02:26Z</dcterms:created>
  <dcterms:modified xsi:type="dcterms:W3CDTF">2016-06-09T10:22:29Z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05a632e9-bc2e-4039-b905-0a093f26323b</vt:lpwstr>
  </property>
  <property fmtid="{D5CDD505-2E9C-101B-9397-08002B2CF9AE}" pid="3" name="Clasificacion">
    <vt:lpwstr>Interna</vt:lpwstr>
  </property>
</Properties>
</file>